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89" r:id="rId3"/>
    <p:sldId id="290" r:id="rId4"/>
    <p:sldId id="296" r:id="rId5"/>
    <p:sldId id="291" r:id="rId6"/>
    <p:sldId id="271" r:id="rId7"/>
  </p:sldIdLst>
  <p:sldSz cx="9144000" cy="6858000" type="screen4x3"/>
  <p:notesSz cx="6797675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 Heinink" initials="RH" lastIdx="10" clrIdx="0"/>
  <p:cmAuthor id="1" name="stage" initials="s" lastIdx="1" clrIdx="1"/>
  <p:cmAuthor id="2" name="Maartje Smit" initials="MS" lastIdx="1" clrIdx="2">
    <p:extLst>
      <p:ext uri="{19B8F6BF-5375-455C-9EA6-DF929625EA0E}">
        <p15:presenceInfo xmlns:p15="http://schemas.microsoft.com/office/powerpoint/2012/main" userId="S-1-5-21-995686486-2085390450-133851869-13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8" autoAdjust="0"/>
    <p:restoredTop sz="94665" autoAdjust="0"/>
  </p:normalViewPr>
  <p:slideViewPr>
    <p:cSldViewPr>
      <p:cViewPr varScale="1">
        <p:scale>
          <a:sx n="68" d="100"/>
          <a:sy n="68" d="100"/>
        </p:scale>
        <p:origin x="9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rid van der Pasch - Lever" userId="9da48b9c-ed5a-45d7-a2e1-07d5b651abeb" providerId="ADAL" clId="{33F6E46E-EA4A-4AD0-957A-8F4234D8EA97}"/>
    <pc:docChg chg="undo custSel modSld">
      <pc:chgData name="Ingrid van der Pasch - Lever" userId="9da48b9c-ed5a-45d7-a2e1-07d5b651abeb" providerId="ADAL" clId="{33F6E46E-EA4A-4AD0-957A-8F4234D8EA97}" dt="2022-12-31T10:10:15.523" v="115" actId="14100"/>
      <pc:docMkLst>
        <pc:docMk/>
      </pc:docMkLst>
      <pc:sldChg chg="modSp mod">
        <pc:chgData name="Ingrid van der Pasch - Lever" userId="9da48b9c-ed5a-45d7-a2e1-07d5b651abeb" providerId="ADAL" clId="{33F6E46E-EA4A-4AD0-957A-8F4234D8EA97}" dt="2022-12-31T09:58:32.843" v="6" actId="14100"/>
        <pc:sldMkLst>
          <pc:docMk/>
          <pc:sldMk cId="1072958597" sldId="257"/>
        </pc:sldMkLst>
        <pc:spChg chg="mod">
          <ac:chgData name="Ingrid van der Pasch - Lever" userId="9da48b9c-ed5a-45d7-a2e1-07d5b651abeb" providerId="ADAL" clId="{33F6E46E-EA4A-4AD0-957A-8F4234D8EA97}" dt="2022-12-31T09:58:20.806" v="4" actId="403"/>
          <ac:spMkLst>
            <pc:docMk/>
            <pc:sldMk cId="1072958597" sldId="257"/>
            <ac:spMk id="6" creationId="{00000000-0000-0000-0000-000000000000}"/>
          </ac:spMkLst>
        </pc:spChg>
        <pc:grpChg chg="mod">
          <ac:chgData name="Ingrid van der Pasch - Lever" userId="9da48b9c-ed5a-45d7-a2e1-07d5b651abeb" providerId="ADAL" clId="{33F6E46E-EA4A-4AD0-957A-8F4234D8EA97}" dt="2022-12-31T09:58:27.883" v="5" actId="14100"/>
          <ac:grpSpMkLst>
            <pc:docMk/>
            <pc:sldMk cId="1072958597" sldId="257"/>
            <ac:grpSpMk id="7" creationId="{00000000-0000-0000-0000-000000000000}"/>
          </ac:grpSpMkLst>
        </pc:grpChg>
        <pc:picChg chg="mod">
          <ac:chgData name="Ingrid van der Pasch - Lever" userId="9da48b9c-ed5a-45d7-a2e1-07d5b651abeb" providerId="ADAL" clId="{33F6E46E-EA4A-4AD0-957A-8F4234D8EA97}" dt="2022-12-31T09:58:32.843" v="6" actId="14100"/>
          <ac:picMkLst>
            <pc:docMk/>
            <pc:sldMk cId="1072958597" sldId="257"/>
            <ac:picMk id="12" creationId="{B3009BCB-4013-440D-A18D-7ED21F757C9A}"/>
          </ac:picMkLst>
        </pc:picChg>
      </pc:sldChg>
      <pc:sldChg chg="modSp mod">
        <pc:chgData name="Ingrid van der Pasch - Lever" userId="9da48b9c-ed5a-45d7-a2e1-07d5b651abeb" providerId="ADAL" clId="{33F6E46E-EA4A-4AD0-957A-8F4234D8EA97}" dt="2022-12-31T10:07:40.398" v="98" actId="404"/>
        <pc:sldMkLst>
          <pc:docMk/>
          <pc:sldMk cId="1521488247" sldId="271"/>
        </pc:sldMkLst>
        <pc:spChg chg="mod">
          <ac:chgData name="Ingrid van der Pasch - Lever" userId="9da48b9c-ed5a-45d7-a2e1-07d5b651abeb" providerId="ADAL" clId="{33F6E46E-EA4A-4AD0-957A-8F4234D8EA97}" dt="2022-12-31T10:07:40.398" v="98" actId="404"/>
          <ac:spMkLst>
            <pc:docMk/>
            <pc:sldMk cId="1521488247" sldId="271"/>
            <ac:spMk id="6" creationId="{00000000-0000-0000-0000-000000000000}"/>
          </ac:spMkLst>
        </pc:spChg>
      </pc:sldChg>
      <pc:sldChg chg="modSp mod">
        <pc:chgData name="Ingrid van der Pasch - Lever" userId="9da48b9c-ed5a-45d7-a2e1-07d5b651abeb" providerId="ADAL" clId="{33F6E46E-EA4A-4AD0-957A-8F4234D8EA97}" dt="2022-12-31T09:59:45.435" v="25" actId="14100"/>
        <pc:sldMkLst>
          <pc:docMk/>
          <pc:sldMk cId="2299614504" sldId="289"/>
        </pc:sldMkLst>
        <pc:spChg chg="mod">
          <ac:chgData name="Ingrid van der Pasch - Lever" userId="9da48b9c-ed5a-45d7-a2e1-07d5b651abeb" providerId="ADAL" clId="{33F6E46E-EA4A-4AD0-957A-8F4234D8EA97}" dt="2022-12-31T09:59:02.100" v="12" actId="403"/>
          <ac:spMkLst>
            <pc:docMk/>
            <pc:sldMk cId="2299614504" sldId="289"/>
            <ac:spMk id="6" creationId="{00000000-0000-0000-0000-000000000000}"/>
          </ac:spMkLst>
        </pc:spChg>
        <pc:spChg chg="mod">
          <ac:chgData name="Ingrid van der Pasch - Lever" userId="9da48b9c-ed5a-45d7-a2e1-07d5b651abeb" providerId="ADAL" clId="{33F6E46E-EA4A-4AD0-957A-8F4234D8EA97}" dt="2022-12-31T09:59:02.100" v="12" actId="403"/>
          <ac:spMkLst>
            <pc:docMk/>
            <pc:sldMk cId="2299614504" sldId="289"/>
            <ac:spMk id="7" creationId="{00000000-0000-0000-0000-000000000000}"/>
          </ac:spMkLst>
        </pc:spChg>
        <pc:spChg chg="mod">
          <ac:chgData name="Ingrid van der Pasch - Lever" userId="9da48b9c-ed5a-45d7-a2e1-07d5b651abeb" providerId="ADAL" clId="{33F6E46E-EA4A-4AD0-957A-8F4234D8EA97}" dt="2022-12-31T09:59:25.397" v="20" actId="403"/>
          <ac:spMkLst>
            <pc:docMk/>
            <pc:sldMk cId="2299614504" sldId="289"/>
            <ac:spMk id="9" creationId="{00000000-0000-0000-0000-000000000000}"/>
          </ac:spMkLst>
        </pc:spChg>
        <pc:spChg chg="mod">
          <ac:chgData name="Ingrid van der Pasch - Lever" userId="9da48b9c-ed5a-45d7-a2e1-07d5b651abeb" providerId="ADAL" clId="{33F6E46E-EA4A-4AD0-957A-8F4234D8EA97}" dt="2022-12-31T09:59:33.085" v="22" actId="20577"/>
          <ac:spMkLst>
            <pc:docMk/>
            <pc:sldMk cId="2299614504" sldId="289"/>
            <ac:spMk id="10" creationId="{00000000-0000-0000-0000-000000000000}"/>
          </ac:spMkLst>
        </pc:spChg>
        <pc:grpChg chg="mod">
          <ac:chgData name="Ingrid van der Pasch - Lever" userId="9da48b9c-ed5a-45d7-a2e1-07d5b651abeb" providerId="ADAL" clId="{33F6E46E-EA4A-4AD0-957A-8F4234D8EA97}" dt="2022-12-31T09:59:07.643" v="13" actId="14100"/>
          <ac:grpSpMkLst>
            <pc:docMk/>
            <pc:sldMk cId="2299614504" sldId="289"/>
            <ac:grpSpMk id="5" creationId="{00000000-0000-0000-0000-000000000000}"/>
          </ac:grpSpMkLst>
        </pc:grpChg>
        <pc:grpChg chg="mod">
          <ac:chgData name="Ingrid van der Pasch - Lever" userId="9da48b9c-ed5a-45d7-a2e1-07d5b651abeb" providerId="ADAL" clId="{33F6E46E-EA4A-4AD0-957A-8F4234D8EA97}" dt="2022-12-31T09:59:29.267" v="21" actId="14100"/>
          <ac:grpSpMkLst>
            <pc:docMk/>
            <pc:sldMk cId="2299614504" sldId="289"/>
            <ac:grpSpMk id="8" creationId="{00000000-0000-0000-0000-000000000000}"/>
          </ac:grpSpMkLst>
        </pc:grpChg>
        <pc:grpChg chg="mod">
          <ac:chgData name="Ingrid van der Pasch - Lever" userId="9da48b9c-ed5a-45d7-a2e1-07d5b651abeb" providerId="ADAL" clId="{33F6E46E-EA4A-4AD0-957A-8F4234D8EA97}" dt="2022-12-31T09:59:45.435" v="25" actId="14100"/>
          <ac:grpSpMkLst>
            <pc:docMk/>
            <pc:sldMk cId="2299614504" sldId="289"/>
            <ac:grpSpMk id="11" creationId="{189DB188-DB7E-49EC-B544-4CA3D5340073}"/>
          </ac:grpSpMkLst>
        </pc:grpChg>
        <pc:picChg chg="mod">
          <ac:chgData name="Ingrid van der Pasch - Lever" userId="9da48b9c-ed5a-45d7-a2e1-07d5b651abeb" providerId="ADAL" clId="{33F6E46E-EA4A-4AD0-957A-8F4234D8EA97}" dt="2022-12-31T09:59:14.541" v="15" actId="1076"/>
          <ac:picMkLst>
            <pc:docMk/>
            <pc:sldMk cId="2299614504" sldId="289"/>
            <ac:picMk id="3" creationId="{D2670CEB-4167-488A-ACF5-8766039A0E76}"/>
          </ac:picMkLst>
        </pc:picChg>
      </pc:sldChg>
      <pc:sldChg chg="delSp modSp mod delAnim">
        <pc:chgData name="Ingrid van der Pasch - Lever" userId="9da48b9c-ed5a-45d7-a2e1-07d5b651abeb" providerId="ADAL" clId="{33F6E46E-EA4A-4AD0-957A-8F4234D8EA97}" dt="2022-12-31T10:09:12.683" v="112" actId="14100"/>
        <pc:sldMkLst>
          <pc:docMk/>
          <pc:sldMk cId="1150618504" sldId="290"/>
        </pc:sldMkLst>
        <pc:spChg chg="mod">
          <ac:chgData name="Ingrid van der Pasch - Lever" userId="9da48b9c-ed5a-45d7-a2e1-07d5b651abeb" providerId="ADAL" clId="{33F6E46E-EA4A-4AD0-957A-8F4234D8EA97}" dt="2022-12-31T10:00:33.774" v="35" actId="403"/>
          <ac:spMkLst>
            <pc:docMk/>
            <pc:sldMk cId="1150618504" sldId="290"/>
            <ac:spMk id="6" creationId="{00000000-0000-0000-0000-000000000000}"/>
          </ac:spMkLst>
        </pc:spChg>
        <pc:spChg chg="mod">
          <ac:chgData name="Ingrid van der Pasch - Lever" userId="9da48b9c-ed5a-45d7-a2e1-07d5b651abeb" providerId="ADAL" clId="{33F6E46E-EA4A-4AD0-957A-8F4234D8EA97}" dt="2022-12-31T10:01:40.974" v="50" actId="113"/>
          <ac:spMkLst>
            <pc:docMk/>
            <pc:sldMk cId="1150618504" sldId="290"/>
            <ac:spMk id="7" creationId="{00000000-0000-0000-0000-000000000000}"/>
          </ac:spMkLst>
        </pc:spChg>
        <pc:spChg chg="mod">
          <ac:chgData name="Ingrid van der Pasch - Lever" userId="9da48b9c-ed5a-45d7-a2e1-07d5b651abeb" providerId="ADAL" clId="{33F6E46E-EA4A-4AD0-957A-8F4234D8EA97}" dt="2022-12-31T10:04:50.261" v="55" actId="403"/>
          <ac:spMkLst>
            <pc:docMk/>
            <pc:sldMk cId="1150618504" sldId="290"/>
            <ac:spMk id="9" creationId="{00000000-0000-0000-0000-000000000000}"/>
          </ac:spMkLst>
        </pc:spChg>
        <pc:spChg chg="mod">
          <ac:chgData name="Ingrid van der Pasch - Lever" userId="9da48b9c-ed5a-45d7-a2e1-07d5b651abeb" providerId="ADAL" clId="{33F6E46E-EA4A-4AD0-957A-8F4234D8EA97}" dt="2022-12-31T10:04:50.261" v="55" actId="403"/>
          <ac:spMkLst>
            <pc:docMk/>
            <pc:sldMk cId="1150618504" sldId="290"/>
            <ac:spMk id="10" creationId="{00000000-0000-0000-0000-000000000000}"/>
          </ac:spMkLst>
        </pc:spChg>
        <pc:spChg chg="mod">
          <ac:chgData name="Ingrid van der Pasch - Lever" userId="9da48b9c-ed5a-45d7-a2e1-07d5b651abeb" providerId="ADAL" clId="{33F6E46E-EA4A-4AD0-957A-8F4234D8EA97}" dt="2022-12-31T10:08:58.883" v="110" actId="14100"/>
          <ac:spMkLst>
            <pc:docMk/>
            <pc:sldMk cId="1150618504" sldId="290"/>
            <ac:spMk id="14" creationId="{6FBEBE03-CF57-4AA8-93B8-EE324CC94446}"/>
          </ac:spMkLst>
        </pc:spChg>
        <pc:grpChg chg="mod">
          <ac:chgData name="Ingrid van der Pasch - Lever" userId="9da48b9c-ed5a-45d7-a2e1-07d5b651abeb" providerId="ADAL" clId="{33F6E46E-EA4A-4AD0-957A-8F4234D8EA97}" dt="2022-12-31T10:09:12.683" v="112" actId="14100"/>
          <ac:grpSpMkLst>
            <pc:docMk/>
            <pc:sldMk cId="1150618504" sldId="290"/>
            <ac:grpSpMk id="3" creationId="{EE9061F7-9F5A-4675-8E12-A8625AE92F11}"/>
          </ac:grpSpMkLst>
        </pc:grpChg>
        <pc:grpChg chg="mod">
          <ac:chgData name="Ingrid van der Pasch - Lever" userId="9da48b9c-ed5a-45d7-a2e1-07d5b651abeb" providerId="ADAL" clId="{33F6E46E-EA4A-4AD0-957A-8F4234D8EA97}" dt="2022-12-31T10:00:56.539" v="43" actId="14100"/>
          <ac:grpSpMkLst>
            <pc:docMk/>
            <pc:sldMk cId="1150618504" sldId="290"/>
            <ac:grpSpMk id="5" creationId="{00000000-0000-0000-0000-000000000000}"/>
          </ac:grpSpMkLst>
        </pc:grpChg>
        <pc:grpChg chg="mod">
          <ac:chgData name="Ingrid van der Pasch - Lever" userId="9da48b9c-ed5a-45d7-a2e1-07d5b651abeb" providerId="ADAL" clId="{33F6E46E-EA4A-4AD0-957A-8F4234D8EA97}" dt="2022-12-31T10:04:46.251" v="52" actId="14100"/>
          <ac:grpSpMkLst>
            <pc:docMk/>
            <pc:sldMk cId="1150618504" sldId="290"/>
            <ac:grpSpMk id="8" creationId="{00000000-0000-0000-0000-000000000000}"/>
          </ac:grpSpMkLst>
        </pc:grpChg>
        <pc:picChg chg="mod">
          <ac:chgData name="Ingrid van der Pasch - Lever" userId="9da48b9c-ed5a-45d7-a2e1-07d5b651abeb" providerId="ADAL" clId="{33F6E46E-EA4A-4AD0-957A-8F4234D8EA97}" dt="2022-12-31T10:08:45.499" v="108" actId="14100"/>
          <ac:picMkLst>
            <pc:docMk/>
            <pc:sldMk cId="1150618504" sldId="290"/>
            <ac:picMk id="2" creationId="{3F9C4EF5-204E-4F1D-815C-1E3591191114}"/>
          </ac:picMkLst>
        </pc:picChg>
        <pc:picChg chg="del mod">
          <ac:chgData name="Ingrid van der Pasch - Lever" userId="9da48b9c-ed5a-45d7-a2e1-07d5b651abeb" providerId="ADAL" clId="{33F6E46E-EA4A-4AD0-957A-8F4234D8EA97}" dt="2022-12-31T10:08:12.108" v="99" actId="478"/>
          <ac:picMkLst>
            <pc:docMk/>
            <pc:sldMk cId="1150618504" sldId="290"/>
            <ac:picMk id="4" creationId="{8D05EABE-0681-48AD-8366-4769CABDF3D7}"/>
          </ac:picMkLst>
        </pc:picChg>
        <pc:picChg chg="mod">
          <ac:chgData name="Ingrid van der Pasch - Lever" userId="9da48b9c-ed5a-45d7-a2e1-07d5b651abeb" providerId="ADAL" clId="{33F6E46E-EA4A-4AD0-957A-8F4234D8EA97}" dt="2022-12-31T10:00:09.667" v="27" actId="14100"/>
          <ac:picMkLst>
            <pc:docMk/>
            <pc:sldMk cId="1150618504" sldId="290"/>
            <ac:picMk id="12" creationId="{2212FB71-428F-4E5D-AF07-093415D8E381}"/>
          </ac:picMkLst>
        </pc:picChg>
      </pc:sldChg>
      <pc:sldChg chg="modSp mod">
        <pc:chgData name="Ingrid van der Pasch - Lever" userId="9da48b9c-ed5a-45d7-a2e1-07d5b651abeb" providerId="ADAL" clId="{33F6E46E-EA4A-4AD0-957A-8F4234D8EA97}" dt="2022-12-31T10:07:28.482" v="91" actId="14100"/>
        <pc:sldMkLst>
          <pc:docMk/>
          <pc:sldMk cId="2346609736" sldId="291"/>
        </pc:sldMkLst>
        <pc:spChg chg="mod">
          <ac:chgData name="Ingrid van der Pasch - Lever" userId="9da48b9c-ed5a-45d7-a2e1-07d5b651abeb" providerId="ADAL" clId="{33F6E46E-EA4A-4AD0-957A-8F4234D8EA97}" dt="2022-12-31T10:06:56.595" v="80" actId="403"/>
          <ac:spMkLst>
            <pc:docMk/>
            <pc:sldMk cId="2346609736" sldId="291"/>
            <ac:spMk id="6" creationId="{00000000-0000-0000-0000-000000000000}"/>
          </ac:spMkLst>
        </pc:spChg>
        <pc:spChg chg="mod">
          <ac:chgData name="Ingrid van der Pasch - Lever" userId="9da48b9c-ed5a-45d7-a2e1-07d5b651abeb" providerId="ADAL" clId="{33F6E46E-EA4A-4AD0-957A-8F4234D8EA97}" dt="2022-12-31T10:06:56.595" v="80" actId="403"/>
          <ac:spMkLst>
            <pc:docMk/>
            <pc:sldMk cId="2346609736" sldId="291"/>
            <ac:spMk id="7" creationId="{00000000-0000-0000-0000-000000000000}"/>
          </ac:spMkLst>
        </pc:spChg>
        <pc:spChg chg="mod">
          <ac:chgData name="Ingrid van der Pasch - Lever" userId="9da48b9c-ed5a-45d7-a2e1-07d5b651abeb" providerId="ADAL" clId="{33F6E46E-EA4A-4AD0-957A-8F4234D8EA97}" dt="2022-12-31T10:07:14.847" v="88" actId="403"/>
          <ac:spMkLst>
            <pc:docMk/>
            <pc:sldMk cId="2346609736" sldId="291"/>
            <ac:spMk id="9" creationId="{00000000-0000-0000-0000-000000000000}"/>
          </ac:spMkLst>
        </pc:spChg>
        <pc:spChg chg="mod">
          <ac:chgData name="Ingrid van der Pasch - Lever" userId="9da48b9c-ed5a-45d7-a2e1-07d5b651abeb" providerId="ADAL" clId="{33F6E46E-EA4A-4AD0-957A-8F4234D8EA97}" dt="2022-12-31T10:07:18.180" v="89" actId="20577"/>
          <ac:spMkLst>
            <pc:docMk/>
            <pc:sldMk cId="2346609736" sldId="291"/>
            <ac:spMk id="10" creationId="{00000000-0000-0000-0000-000000000000}"/>
          </ac:spMkLst>
        </pc:spChg>
        <pc:grpChg chg="mod">
          <ac:chgData name="Ingrid van der Pasch - Lever" userId="9da48b9c-ed5a-45d7-a2e1-07d5b651abeb" providerId="ADAL" clId="{33F6E46E-EA4A-4AD0-957A-8F4234D8EA97}" dt="2022-12-31T10:07:00.763" v="81" actId="14100"/>
          <ac:grpSpMkLst>
            <pc:docMk/>
            <pc:sldMk cId="2346609736" sldId="291"/>
            <ac:grpSpMk id="5" creationId="{00000000-0000-0000-0000-000000000000}"/>
          </ac:grpSpMkLst>
        </pc:grpChg>
        <pc:grpChg chg="mod">
          <ac:chgData name="Ingrid van der Pasch - Lever" userId="9da48b9c-ed5a-45d7-a2e1-07d5b651abeb" providerId="ADAL" clId="{33F6E46E-EA4A-4AD0-957A-8F4234D8EA97}" dt="2022-12-31T10:07:13.160" v="85" actId="14100"/>
          <ac:grpSpMkLst>
            <pc:docMk/>
            <pc:sldMk cId="2346609736" sldId="291"/>
            <ac:grpSpMk id="8" creationId="{00000000-0000-0000-0000-000000000000}"/>
          </ac:grpSpMkLst>
        </pc:grpChg>
        <pc:grpChg chg="mod">
          <ac:chgData name="Ingrid van der Pasch - Lever" userId="9da48b9c-ed5a-45d7-a2e1-07d5b651abeb" providerId="ADAL" clId="{33F6E46E-EA4A-4AD0-957A-8F4234D8EA97}" dt="2022-12-31T10:07:28.482" v="91" actId="14100"/>
          <ac:grpSpMkLst>
            <pc:docMk/>
            <pc:sldMk cId="2346609736" sldId="291"/>
            <ac:grpSpMk id="12" creationId="{2C00882D-D03E-476C-948A-C6A1F2148EA4}"/>
          </ac:grpSpMkLst>
        </pc:grpChg>
        <pc:picChg chg="mod">
          <ac:chgData name="Ingrid van der Pasch - Lever" userId="9da48b9c-ed5a-45d7-a2e1-07d5b651abeb" providerId="ADAL" clId="{33F6E46E-EA4A-4AD0-957A-8F4234D8EA97}" dt="2022-12-31T10:07:04.821" v="83" actId="1076"/>
          <ac:picMkLst>
            <pc:docMk/>
            <pc:sldMk cId="2346609736" sldId="291"/>
            <ac:picMk id="14" creationId="{28171A4A-D0A5-4465-A78F-BA710D178A9B}"/>
          </ac:picMkLst>
        </pc:picChg>
      </pc:sldChg>
      <pc:sldChg chg="delSp modSp mod delAnim">
        <pc:chgData name="Ingrid van der Pasch - Lever" userId="9da48b9c-ed5a-45d7-a2e1-07d5b651abeb" providerId="ADAL" clId="{33F6E46E-EA4A-4AD0-957A-8F4234D8EA97}" dt="2022-12-31T10:10:15.523" v="115" actId="14100"/>
        <pc:sldMkLst>
          <pc:docMk/>
          <pc:sldMk cId="3583444962" sldId="296"/>
        </pc:sldMkLst>
        <pc:spChg chg="mod">
          <ac:chgData name="Ingrid van der Pasch - Lever" userId="9da48b9c-ed5a-45d7-a2e1-07d5b651abeb" providerId="ADAL" clId="{33F6E46E-EA4A-4AD0-957A-8F4234D8EA97}" dt="2022-12-31T10:05:35.165" v="65" actId="403"/>
          <ac:spMkLst>
            <pc:docMk/>
            <pc:sldMk cId="3583444962" sldId="296"/>
            <ac:spMk id="7" creationId="{00000000-0000-0000-0000-000000000000}"/>
          </ac:spMkLst>
        </pc:spChg>
        <pc:grpChg chg="del">
          <ac:chgData name="Ingrid van der Pasch - Lever" userId="9da48b9c-ed5a-45d7-a2e1-07d5b651abeb" providerId="ADAL" clId="{33F6E46E-EA4A-4AD0-957A-8F4234D8EA97}" dt="2022-12-31T10:10:06.924" v="114" actId="478"/>
          <ac:grpSpMkLst>
            <pc:docMk/>
            <pc:sldMk cId="3583444962" sldId="296"/>
            <ac:grpSpMk id="3" creationId="{D2800CBF-EBCB-43C3-AE65-3CF0CCA829AD}"/>
          </ac:grpSpMkLst>
        </pc:grpChg>
        <pc:grpChg chg="mod">
          <ac:chgData name="Ingrid van der Pasch - Lever" userId="9da48b9c-ed5a-45d7-a2e1-07d5b651abeb" providerId="ADAL" clId="{33F6E46E-EA4A-4AD0-957A-8F4234D8EA97}" dt="2022-12-31T10:06:02.659" v="70" actId="14100"/>
          <ac:grpSpMkLst>
            <pc:docMk/>
            <pc:sldMk cId="3583444962" sldId="296"/>
            <ac:grpSpMk id="5" creationId="{00000000-0000-0000-0000-000000000000}"/>
          </ac:grpSpMkLst>
        </pc:grpChg>
        <pc:picChg chg="mod">
          <ac:chgData name="Ingrid van der Pasch - Lever" userId="9da48b9c-ed5a-45d7-a2e1-07d5b651abeb" providerId="ADAL" clId="{33F6E46E-EA4A-4AD0-957A-8F4234D8EA97}" dt="2022-12-31T10:05:04.170" v="57" actId="14100"/>
          <ac:picMkLst>
            <pc:docMk/>
            <pc:sldMk cId="3583444962" sldId="296"/>
            <ac:picMk id="12" creationId="{2212FB71-428F-4E5D-AF07-093415D8E381}"/>
          </ac:picMkLst>
        </pc:picChg>
        <pc:picChg chg="mod">
          <ac:chgData name="Ingrid van der Pasch - Lever" userId="9da48b9c-ed5a-45d7-a2e1-07d5b651abeb" providerId="ADAL" clId="{33F6E46E-EA4A-4AD0-957A-8F4234D8EA97}" dt="2022-12-31T10:10:15.523" v="115" actId="14100"/>
          <ac:picMkLst>
            <pc:docMk/>
            <pc:sldMk cId="3583444962" sldId="296"/>
            <ac:picMk id="16" creationId="{7F0EF891-64A6-486A-B27F-61E265386690}"/>
          </ac:picMkLst>
        </pc:picChg>
        <pc:picChg chg="ord">
          <ac:chgData name="Ingrid van der Pasch - Lever" userId="9da48b9c-ed5a-45d7-a2e1-07d5b651abeb" providerId="ADAL" clId="{33F6E46E-EA4A-4AD0-957A-8F4234D8EA97}" dt="2022-12-31T10:06:12.819" v="72" actId="171"/>
          <ac:picMkLst>
            <pc:docMk/>
            <pc:sldMk cId="3583444962" sldId="296"/>
            <ac:picMk id="18" creationId="{00000000-0000-0000-0000-000000000000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9-30T13:33:53.984" idx="1">
    <p:pos x="5760" y="0"/>
    <p:text>De achtergrondfoto is een beetje in elkaar gedrukt.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9C9FA-37CC-461A-A6FE-3E1117F238D5}" type="datetimeFigureOut">
              <a:rPr lang="nl-NL" smtClean="0"/>
              <a:t>31-12-2022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1979F-49B7-439E-B140-C8BC3C6150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112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Beste</a:t>
            </a:r>
            <a:r>
              <a:rPr lang="nl-NL" baseline="0" dirty="0"/>
              <a:t> docent,</a:t>
            </a:r>
          </a:p>
          <a:p>
            <a:endParaRPr lang="nl-NL" baseline="0" dirty="0"/>
          </a:p>
          <a:p>
            <a:r>
              <a:rPr lang="nl-NL" baseline="0" dirty="0"/>
              <a:t>U kunt in deze presentatie zelf dia’s toevoegen, weghalen of wijzigen. Zo kunt u er voor zorgen dat de presentatie aansluit bij uw lessen.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979F-49B7-439E-B140-C8BC3C6150B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3909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979F-49B7-439E-B140-C8BC3C6150B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390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8F40-5FDC-4828-8CC4-70497DD20B04}" type="datetimeFigureOut">
              <a:rPr lang="nl-NL" smtClean="0"/>
              <a:t>31-12-2022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CA80-DBF3-40E3-849E-00A4E63059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161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8F40-5FDC-4828-8CC4-70497DD20B04}" type="datetimeFigureOut">
              <a:rPr lang="nl-NL" smtClean="0"/>
              <a:t>31-12-2022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CA80-DBF3-40E3-849E-00A4E63059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360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8F40-5FDC-4828-8CC4-70497DD20B04}" type="datetimeFigureOut">
              <a:rPr lang="nl-NL" smtClean="0"/>
              <a:t>31-12-2022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CA80-DBF3-40E3-849E-00A4E63059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479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8F40-5FDC-4828-8CC4-70497DD20B04}" type="datetimeFigureOut">
              <a:rPr lang="nl-NL" smtClean="0"/>
              <a:t>31-12-2022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CA80-DBF3-40E3-849E-00A4E63059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6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8F40-5FDC-4828-8CC4-70497DD20B04}" type="datetimeFigureOut">
              <a:rPr lang="nl-NL" smtClean="0"/>
              <a:t>31-12-2022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CA80-DBF3-40E3-849E-00A4E63059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10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8F40-5FDC-4828-8CC4-70497DD20B04}" type="datetimeFigureOut">
              <a:rPr lang="nl-NL" smtClean="0"/>
              <a:t>31-12-2022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CA80-DBF3-40E3-849E-00A4E63059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44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8F40-5FDC-4828-8CC4-70497DD20B04}" type="datetimeFigureOut">
              <a:rPr lang="nl-NL" smtClean="0"/>
              <a:t>31-12-2022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CA80-DBF3-40E3-849E-00A4E63059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5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8F40-5FDC-4828-8CC4-70497DD20B04}" type="datetimeFigureOut">
              <a:rPr lang="nl-NL" smtClean="0"/>
              <a:t>31-12-2022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CA80-DBF3-40E3-849E-00A4E63059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950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8F40-5FDC-4828-8CC4-70497DD20B04}" type="datetimeFigureOut">
              <a:rPr lang="nl-NL" smtClean="0"/>
              <a:t>31-12-2022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CA80-DBF3-40E3-849E-00A4E63059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328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8F40-5FDC-4828-8CC4-70497DD20B04}" type="datetimeFigureOut">
              <a:rPr lang="nl-NL" smtClean="0"/>
              <a:t>31-12-2022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CA80-DBF3-40E3-849E-00A4E63059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42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8F40-5FDC-4828-8CC4-70497DD20B04}" type="datetimeFigureOut">
              <a:rPr lang="nl-NL" smtClean="0"/>
              <a:t>31-12-2022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CA80-DBF3-40E3-849E-00A4E63059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303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C8F40-5FDC-4828-8CC4-70497DD20B04}" type="datetimeFigureOut">
              <a:rPr lang="nl-NL" smtClean="0"/>
              <a:t>31-12-2022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0CA80-DBF3-40E3-849E-00A4E63059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773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embed/av2dAsYw6_0?rel=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ondernemenmetpersoneel.nl/motiveren/functioneringsgesprek/1168-360-graden-feedback-wat-en-hoe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B3009BCB-4013-440D-A18D-7ED21F757C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ep 6"/>
          <p:cNvGrpSpPr/>
          <p:nvPr/>
        </p:nvGrpSpPr>
        <p:grpSpPr>
          <a:xfrm>
            <a:off x="5148064" y="140306"/>
            <a:ext cx="3744416" cy="2640621"/>
            <a:chOff x="35496" y="260648"/>
            <a:chExt cx="3384376" cy="2339682"/>
          </a:xfrm>
        </p:grpSpPr>
        <p:sp>
          <p:nvSpPr>
            <p:cNvPr id="5" name="Afgeronde rechthoek 4"/>
            <p:cNvSpPr/>
            <p:nvPr/>
          </p:nvSpPr>
          <p:spPr>
            <a:xfrm>
              <a:off x="35496" y="260648"/>
              <a:ext cx="3384376" cy="1728192"/>
            </a:xfrm>
            <a:prstGeom prst="roundRect">
              <a:avLst>
                <a:gd name="adj" fmla="val 381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Tekstvak 5"/>
            <p:cNvSpPr txBox="1"/>
            <p:nvPr/>
          </p:nvSpPr>
          <p:spPr>
            <a:xfrm>
              <a:off x="179512" y="476672"/>
              <a:ext cx="302433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dirty="0">
                  <a:latin typeface="Arial" panose="020B0604020202020204" pitchFamily="34" charset="0"/>
                  <a:cs typeface="Arial" panose="020B0604020202020204" pitchFamily="34" charset="0"/>
                </a:rPr>
                <a:t>Functieprofiel en beoordeling </a:t>
              </a:r>
            </a:p>
            <a:p>
              <a:r>
                <a:rPr 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hoofdstuk 8</a:t>
              </a:r>
            </a:p>
          </p:txBody>
        </p:sp>
      </p:grpSp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805264"/>
            <a:ext cx="780308" cy="94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5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2670CEB-4167-488A-ACF5-8766039A0E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ep 6"/>
          <p:cNvGrpSpPr/>
          <p:nvPr/>
        </p:nvGrpSpPr>
        <p:grpSpPr>
          <a:xfrm>
            <a:off x="280946" y="343778"/>
            <a:ext cx="4219555" cy="4597390"/>
            <a:chOff x="-648580" y="234849"/>
            <a:chExt cx="4068452" cy="2085735"/>
          </a:xfrm>
        </p:grpSpPr>
        <p:sp>
          <p:nvSpPr>
            <p:cNvPr id="6" name="Afgeronde rechthoek 5"/>
            <p:cNvSpPr/>
            <p:nvPr/>
          </p:nvSpPr>
          <p:spPr>
            <a:xfrm>
              <a:off x="-648580" y="234849"/>
              <a:ext cx="4068452" cy="1966564"/>
            </a:xfrm>
            <a:prstGeom prst="roundRect">
              <a:avLst>
                <a:gd name="adj" fmla="val 381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800"/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-499484" y="300054"/>
              <a:ext cx="3857164" cy="2020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latin typeface="Arial" panose="020B0604020202020204" pitchFamily="34" charset="0"/>
                  <a:cs typeface="Arial" panose="020B0604020202020204" pitchFamily="34" charset="0"/>
                </a:rPr>
                <a:t>Functioneren</a:t>
              </a:r>
            </a:p>
            <a:p>
              <a:endParaRPr 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functieprofiel: omschrijft doel en inhoud van functie</a:t>
              </a:r>
            </a:p>
            <a:p>
              <a:pPr marL="345600" indent="-171450">
                <a:buFont typeface="Arial" panose="020B0604020202020204" pitchFamily="34" charset="0"/>
                <a:buChar char="•"/>
              </a:pPr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taakgericht: welke taken?</a:t>
              </a:r>
            </a:p>
            <a:p>
              <a:pPr marL="345600" indent="-171450">
                <a:buFont typeface="Arial" panose="020B0604020202020204" pitchFamily="34" charset="0"/>
                <a:buChar char="•"/>
              </a:pPr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resultaatgericht: wat zijn de resultaten van de taken?</a:t>
              </a:r>
            </a:p>
            <a:p>
              <a:pPr marL="345600" indent="-171450">
                <a:buFont typeface="Arial" panose="020B0604020202020204" pitchFamily="34" charset="0"/>
                <a:buChar char="•"/>
              </a:pPr>
              <a:endParaRPr 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5600" indent="-171450">
                <a:buFont typeface="Arial" panose="020B0604020202020204" pitchFamily="34" charset="0"/>
                <a:buChar char="•"/>
              </a:pPr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Taken, verantwoordelijkheden en bevoegdheden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functiewaardering: indeling van functie naar zwaarte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ep 17"/>
          <p:cNvGrpSpPr/>
          <p:nvPr/>
        </p:nvGrpSpPr>
        <p:grpSpPr>
          <a:xfrm>
            <a:off x="5148064" y="343778"/>
            <a:ext cx="3575523" cy="1303121"/>
            <a:chOff x="4788024" y="2708920"/>
            <a:chExt cx="4071495" cy="657902"/>
          </a:xfrm>
        </p:grpSpPr>
        <p:sp>
          <p:nvSpPr>
            <p:cNvPr id="9" name="Afgeronde rechthoek 8"/>
            <p:cNvSpPr/>
            <p:nvPr/>
          </p:nvSpPr>
          <p:spPr>
            <a:xfrm>
              <a:off x="4788024" y="2708920"/>
              <a:ext cx="4071495" cy="657902"/>
            </a:xfrm>
            <a:prstGeom prst="roundRect">
              <a:avLst>
                <a:gd name="adj" fmla="val 3810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800" dirty="0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4874992" y="2726646"/>
              <a:ext cx="3860048" cy="606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i="1" dirty="0">
                  <a:latin typeface="Arial" panose="020B0604020202020204" pitchFamily="34" charset="0"/>
                  <a:cs typeface="Arial" panose="020B0604020202020204" pitchFamily="34" charset="0"/>
                </a:rPr>
                <a:t>Bekijk de video. Is het geschetste functieprofiel voor een verkoopmedewerker </a:t>
              </a:r>
              <a:br>
                <a:rPr lang="nl-NL" i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l-NL" i="1" dirty="0">
                  <a:latin typeface="Arial" panose="020B0604020202020204" pitchFamily="34" charset="0"/>
                  <a:cs typeface="Arial" panose="020B0604020202020204" pitchFamily="34" charset="0"/>
                </a:rPr>
                <a:t>taak- of resultaatgericht? </a:t>
              </a:r>
            </a:p>
          </p:txBody>
        </p:sp>
      </p:grpSp>
      <p:pic>
        <p:nvPicPr>
          <p:cNvPr id="18" name="Afbeelding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805264"/>
            <a:ext cx="780308" cy="940745"/>
          </a:xfrm>
          <a:prstGeom prst="rect">
            <a:avLst/>
          </a:prstGeom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189DB188-DB7E-49EC-B544-4CA3D5340073}"/>
              </a:ext>
            </a:extLst>
          </p:cNvPr>
          <p:cNvGrpSpPr/>
          <p:nvPr/>
        </p:nvGrpSpPr>
        <p:grpSpPr>
          <a:xfrm>
            <a:off x="5148064" y="2204864"/>
            <a:ext cx="3575523" cy="2473627"/>
            <a:chOff x="4788024" y="3573015"/>
            <a:chExt cx="4068453" cy="2448273"/>
          </a:xfrm>
        </p:grpSpPr>
        <p:sp>
          <p:nvSpPr>
            <p:cNvPr id="13" name="Afgeronde rechthoek 12"/>
            <p:cNvSpPr/>
            <p:nvPr/>
          </p:nvSpPr>
          <p:spPr>
            <a:xfrm>
              <a:off x="4788024" y="3573015"/>
              <a:ext cx="4068453" cy="2448273"/>
            </a:xfrm>
            <a:prstGeom prst="roundRect">
              <a:avLst>
                <a:gd name="adj" fmla="val 381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" name="Afbeelding 3">
              <a:hlinkClick r:id="rId4"/>
              <a:extLst>
                <a:ext uri="{FF2B5EF4-FFF2-40B4-BE49-F238E27FC236}">
                  <a16:creationId xmlns:a16="http://schemas.microsoft.com/office/drawing/2014/main" id="{87F5AF3D-D5D9-4CAB-A864-3D13F07E5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07531" y="3733763"/>
              <a:ext cx="3841761" cy="2166067"/>
            </a:xfrm>
            <a:prstGeom prst="rect">
              <a:avLst/>
            </a:prstGeom>
          </p:spPr>
        </p:pic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6FBEBE03-CF57-4AA8-93B8-EE324CC94446}"/>
                </a:ext>
              </a:extLst>
            </p:cNvPr>
            <p:cNvSpPr txBox="1"/>
            <p:nvPr/>
          </p:nvSpPr>
          <p:spPr>
            <a:xfrm>
              <a:off x="4874927" y="3696715"/>
              <a:ext cx="2186846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vacature verkoopmedewerker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96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2212FB71-428F-4E5D-AF07-093415D8E3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ep 6"/>
          <p:cNvGrpSpPr/>
          <p:nvPr/>
        </p:nvGrpSpPr>
        <p:grpSpPr>
          <a:xfrm>
            <a:off x="308048" y="278629"/>
            <a:ext cx="8375430" cy="3859330"/>
            <a:chOff x="-648580" y="234849"/>
            <a:chExt cx="4068452" cy="2409119"/>
          </a:xfrm>
        </p:grpSpPr>
        <p:sp>
          <p:nvSpPr>
            <p:cNvPr id="6" name="Afgeronde rechthoek 5"/>
            <p:cNvSpPr/>
            <p:nvPr/>
          </p:nvSpPr>
          <p:spPr>
            <a:xfrm>
              <a:off x="-648580" y="234849"/>
              <a:ext cx="4068452" cy="1966564"/>
            </a:xfrm>
            <a:prstGeom prst="roundRect">
              <a:avLst>
                <a:gd name="adj" fmla="val 381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-499484" y="300054"/>
              <a:ext cx="3857164" cy="2343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latin typeface="Arial" panose="020B0604020202020204" pitchFamily="34" charset="0"/>
                  <a:cs typeface="Arial" panose="020B0604020202020204" pitchFamily="34" charset="0"/>
                </a:rPr>
                <a:t>Beoordelingscyclus</a:t>
              </a:r>
            </a:p>
            <a:p>
              <a:endParaRPr 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b="1" dirty="0">
                  <a:latin typeface="Arial" panose="020B0604020202020204" pitchFamily="34" charset="0"/>
                  <a:cs typeface="Arial" panose="020B0604020202020204" pitchFamily="34" charset="0"/>
                </a:rPr>
                <a:t>planningsgesprek: </a:t>
              </a:r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afspraken maken met medewerker over resultaten die je verwacht en waarop je beoordeelt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b="1" dirty="0">
                  <a:latin typeface="Arial" panose="020B0604020202020204" pitchFamily="34" charset="0"/>
                  <a:cs typeface="Arial" panose="020B0604020202020204" pitchFamily="34" charset="0"/>
                </a:rPr>
                <a:t>voortgangsgesprek: </a:t>
              </a:r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tweerichtingsgesprek tussen leidinggevende en werknemer over voortgang werk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b="1" dirty="0">
                  <a:latin typeface="Arial" panose="020B0604020202020204" pitchFamily="34" charset="0"/>
                  <a:cs typeface="Arial" panose="020B0604020202020204" pitchFamily="34" charset="0"/>
                </a:rPr>
                <a:t>functioneringsgesprek: </a:t>
              </a:r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tweerichtingsgesprek tussen leidinggevende en werknemer over functioneren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b="1" dirty="0">
                  <a:latin typeface="Arial" panose="020B0604020202020204" pitchFamily="34" charset="0"/>
                  <a:cs typeface="Arial" panose="020B0604020202020204" pitchFamily="34" charset="0"/>
                </a:rPr>
                <a:t>beoordelingsgesprek: </a:t>
              </a:r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gesprek waarin je functioneren van medewerker beoordeelt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ep 17"/>
          <p:cNvGrpSpPr/>
          <p:nvPr/>
        </p:nvGrpSpPr>
        <p:grpSpPr>
          <a:xfrm>
            <a:off x="3851921" y="105700"/>
            <a:ext cx="5005690" cy="1019044"/>
            <a:chOff x="4788021" y="2948377"/>
            <a:chExt cx="4071495" cy="657902"/>
          </a:xfrm>
        </p:grpSpPr>
        <p:sp>
          <p:nvSpPr>
            <p:cNvPr id="9" name="Afgeronde rechthoek 8"/>
            <p:cNvSpPr/>
            <p:nvPr/>
          </p:nvSpPr>
          <p:spPr>
            <a:xfrm>
              <a:off x="4788021" y="2948377"/>
              <a:ext cx="4071495" cy="657902"/>
            </a:xfrm>
            <a:prstGeom prst="roundRect">
              <a:avLst>
                <a:gd name="adj" fmla="val 3810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800" dirty="0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4962904" y="3046495"/>
              <a:ext cx="3406901" cy="417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i="1" dirty="0">
                  <a:latin typeface="Arial" panose="020B0604020202020204" pitchFamily="34" charset="0"/>
                  <a:cs typeface="Arial" panose="020B0604020202020204" pitchFamily="34" charset="0"/>
                </a:rPr>
                <a:t>Waarom is het belangrijk om een personeelsdossier bij te houden? </a:t>
              </a:r>
            </a:p>
          </p:txBody>
        </p:sp>
      </p:grpSp>
      <p:pic>
        <p:nvPicPr>
          <p:cNvPr id="18" name="Afbeelding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805264"/>
            <a:ext cx="780308" cy="940745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EE9061F7-9F5A-4675-8E12-A8625AE92F11}"/>
              </a:ext>
            </a:extLst>
          </p:cNvPr>
          <p:cNvGrpSpPr/>
          <p:nvPr/>
        </p:nvGrpSpPr>
        <p:grpSpPr>
          <a:xfrm>
            <a:off x="2051719" y="3140968"/>
            <a:ext cx="7089541" cy="3821488"/>
            <a:chOff x="4789157" y="4051666"/>
            <a:chExt cx="4068453" cy="2448273"/>
          </a:xfrm>
        </p:grpSpPr>
        <p:sp>
          <p:nvSpPr>
            <p:cNvPr id="13" name="Afgeronde rechthoek 12"/>
            <p:cNvSpPr/>
            <p:nvPr/>
          </p:nvSpPr>
          <p:spPr>
            <a:xfrm>
              <a:off x="4789157" y="4051666"/>
              <a:ext cx="4068453" cy="2448273"/>
            </a:xfrm>
            <a:prstGeom prst="roundRect">
              <a:avLst>
                <a:gd name="adj" fmla="val 381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3F9C4EF5-204E-4F1D-815C-1E3591191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35543" y="4080840"/>
              <a:ext cx="4022067" cy="2419099"/>
            </a:xfrm>
            <a:prstGeom prst="rect">
              <a:avLst/>
            </a:prstGeom>
          </p:spPr>
        </p:pic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6FBEBE03-CF57-4AA8-93B8-EE324CC94446}"/>
                </a:ext>
              </a:extLst>
            </p:cNvPr>
            <p:cNvSpPr txBox="1"/>
            <p:nvPr/>
          </p:nvSpPr>
          <p:spPr>
            <a:xfrm>
              <a:off x="6009933" y="4150412"/>
              <a:ext cx="1493504" cy="2608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dirty="0">
                  <a:latin typeface="Arial" panose="020B0604020202020204" pitchFamily="34" charset="0"/>
                  <a:cs typeface="Arial" panose="020B0604020202020204" pitchFamily="34" charset="0"/>
                </a:rPr>
                <a:t>beoordelingscyclus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061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2212FB71-428F-4E5D-AF07-093415D8E3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805264"/>
            <a:ext cx="780308" cy="940745"/>
          </a:xfrm>
          <a:prstGeom prst="rect">
            <a:avLst/>
          </a:prstGeom>
        </p:spPr>
      </p:pic>
      <p:grpSp>
        <p:nvGrpSpPr>
          <p:cNvPr id="5" name="Groep 6"/>
          <p:cNvGrpSpPr/>
          <p:nvPr/>
        </p:nvGrpSpPr>
        <p:grpSpPr>
          <a:xfrm>
            <a:off x="431481" y="503675"/>
            <a:ext cx="3572498" cy="5517614"/>
            <a:chOff x="-648580" y="234849"/>
            <a:chExt cx="4068452" cy="1966564"/>
          </a:xfrm>
        </p:grpSpPr>
        <p:sp>
          <p:nvSpPr>
            <p:cNvPr id="6" name="Afgeronde rechthoek 5"/>
            <p:cNvSpPr/>
            <p:nvPr/>
          </p:nvSpPr>
          <p:spPr>
            <a:xfrm>
              <a:off x="-648580" y="234849"/>
              <a:ext cx="4068452" cy="1966564"/>
            </a:xfrm>
            <a:prstGeom prst="roundRect">
              <a:avLst>
                <a:gd name="adj" fmla="val 381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-499484" y="300054"/>
              <a:ext cx="3857165" cy="1815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latin typeface="Arial" panose="020B0604020202020204" pitchFamily="34" charset="0"/>
                  <a:cs typeface="Arial" panose="020B0604020202020204" pitchFamily="34" charset="0"/>
                </a:rPr>
                <a:t>Beoordelen</a:t>
              </a:r>
            </a:p>
            <a:p>
              <a:endParaRPr 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doelen en afspraken SMART formuleren: specifiek, meetbaar, acceptabel, realistisch, tijdgebonden</a:t>
              </a:r>
            </a:p>
            <a:p>
              <a:endParaRPr 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beoordelingssysteem: kan hulp bieden om medewerkers zo objectief mogelijk te beoordelen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Beoordelingsfouten: selectieve waarneming, stereotypering, eerste indruk, projectie, </a:t>
              </a:r>
              <a:r>
                <a:rPr lang="nl-NL" dirty="0" err="1">
                  <a:latin typeface="Arial" panose="020B0604020202020204" pitchFamily="34" charset="0"/>
                  <a:cs typeface="Arial" panose="020B0604020202020204" pitchFamily="34" charset="0"/>
                </a:rPr>
                <a:t>horn</a:t>
              </a:r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-effect, halo effect, generalisatie, beeldvulling, verwachting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nl-NL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ep 17"/>
          <p:cNvGrpSpPr/>
          <p:nvPr/>
        </p:nvGrpSpPr>
        <p:grpSpPr>
          <a:xfrm>
            <a:off x="4788023" y="3226120"/>
            <a:ext cx="4068453" cy="657902"/>
            <a:chOff x="4788021" y="2948377"/>
            <a:chExt cx="4071495" cy="657902"/>
          </a:xfrm>
        </p:grpSpPr>
        <p:sp>
          <p:nvSpPr>
            <p:cNvPr id="9" name="Afgeronde rechthoek 8"/>
            <p:cNvSpPr/>
            <p:nvPr/>
          </p:nvSpPr>
          <p:spPr>
            <a:xfrm>
              <a:off x="4788021" y="2948377"/>
              <a:ext cx="4071495" cy="657902"/>
            </a:xfrm>
            <a:prstGeom prst="roundRect">
              <a:avLst>
                <a:gd name="adj" fmla="val 3810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4962904" y="3046495"/>
              <a:ext cx="3406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Waarom is het belangrijk om medewerkers zo objectief mogelijk te beoordelen? </a:t>
              </a:r>
            </a:p>
          </p:txBody>
        </p:sp>
      </p:grp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7F0EF891-64A6-486A-B27F-61E2653866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14" t="4478" r="4796" b="6104"/>
          <a:stretch/>
        </p:blipFill>
        <p:spPr>
          <a:xfrm>
            <a:off x="4036139" y="499796"/>
            <a:ext cx="5270942" cy="551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4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28171A4A-D0A5-4465-A78F-BA710D178A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ep 6"/>
          <p:cNvGrpSpPr/>
          <p:nvPr/>
        </p:nvGrpSpPr>
        <p:grpSpPr>
          <a:xfrm>
            <a:off x="382519" y="354026"/>
            <a:ext cx="3973459" cy="5451238"/>
            <a:chOff x="-648580" y="234849"/>
            <a:chExt cx="4068452" cy="1966564"/>
          </a:xfrm>
        </p:grpSpPr>
        <p:sp>
          <p:nvSpPr>
            <p:cNvPr id="6" name="Afgeronde rechthoek 5"/>
            <p:cNvSpPr/>
            <p:nvPr/>
          </p:nvSpPr>
          <p:spPr>
            <a:xfrm>
              <a:off x="-648580" y="234849"/>
              <a:ext cx="4068452" cy="1966564"/>
            </a:xfrm>
            <a:prstGeom prst="roundRect">
              <a:avLst>
                <a:gd name="adj" fmla="val 381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800"/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-499484" y="300054"/>
              <a:ext cx="3857164" cy="1651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latin typeface="Arial" panose="020B0604020202020204" pitchFamily="34" charset="0"/>
                  <a:cs typeface="Arial" panose="020B0604020202020204" pitchFamily="34" charset="0"/>
                </a:rPr>
                <a:t>Nieuwe ontwikkelingen</a:t>
              </a:r>
            </a:p>
            <a:p>
              <a:endParaRPr 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Er wordt steeds projectmatiger gewerkt.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Er wordt steeds meer met zelfsturende teams gewerkt.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In veel organisaties verdwijnen managementlagen.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Van medewerkers wordt een ondernemende en flexibele houding gevraagd.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l-NL" dirty="0">
                  <a:latin typeface="Arial" panose="020B0604020202020204" pitchFamily="34" charset="0"/>
                  <a:cs typeface="Arial" panose="020B0604020202020204" pitchFamily="34" charset="0"/>
                </a:rPr>
                <a:t>In organisaties met zelfsturende teams of projectteams gebruiken naast individuele beoordelingen ook teambeoordelingen. </a:t>
              </a:r>
            </a:p>
          </p:txBody>
        </p:sp>
      </p:grpSp>
      <p:grpSp>
        <p:nvGrpSpPr>
          <p:cNvPr id="8" name="Groep 17"/>
          <p:cNvGrpSpPr/>
          <p:nvPr/>
        </p:nvGrpSpPr>
        <p:grpSpPr>
          <a:xfrm>
            <a:off x="4961659" y="355970"/>
            <a:ext cx="3799822" cy="1416845"/>
            <a:chOff x="4788024" y="2708920"/>
            <a:chExt cx="4071495" cy="657902"/>
          </a:xfrm>
        </p:grpSpPr>
        <p:sp>
          <p:nvSpPr>
            <p:cNvPr id="9" name="Afgeronde rechthoek 8"/>
            <p:cNvSpPr/>
            <p:nvPr/>
          </p:nvSpPr>
          <p:spPr>
            <a:xfrm>
              <a:off x="4788024" y="2708920"/>
              <a:ext cx="4071495" cy="657902"/>
            </a:xfrm>
            <a:prstGeom prst="roundRect">
              <a:avLst>
                <a:gd name="adj" fmla="val 3810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800" dirty="0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4967839" y="2794313"/>
              <a:ext cx="3670070" cy="428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i="1" dirty="0">
                  <a:latin typeface="Arial" panose="020B0604020202020204" pitchFamily="34" charset="0"/>
                  <a:cs typeface="Arial" panose="020B0604020202020204" pitchFamily="34" charset="0"/>
                </a:rPr>
                <a:t>Heb je wel eens 360 graden feedback gekregen? </a:t>
              </a:r>
              <a:br>
                <a:rPr lang="nl-NL" i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l-NL" i="1" dirty="0">
                  <a:latin typeface="Arial" panose="020B0604020202020204" pitchFamily="34" charset="0"/>
                  <a:cs typeface="Arial" panose="020B0604020202020204" pitchFamily="34" charset="0"/>
                </a:rPr>
                <a:t>Hoe vond je dit? </a:t>
              </a:r>
            </a:p>
          </p:txBody>
        </p:sp>
      </p:grpSp>
      <p:pic>
        <p:nvPicPr>
          <p:cNvPr id="18" name="Afbeelding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805264"/>
            <a:ext cx="780308" cy="940745"/>
          </a:xfrm>
          <a:prstGeom prst="rect">
            <a:avLst/>
          </a:prstGeom>
        </p:spPr>
      </p:pic>
      <p:grpSp>
        <p:nvGrpSpPr>
          <p:cNvPr id="12" name="Groep 11">
            <a:extLst>
              <a:ext uri="{FF2B5EF4-FFF2-40B4-BE49-F238E27FC236}">
                <a16:creationId xmlns:a16="http://schemas.microsoft.com/office/drawing/2014/main" id="{2C00882D-D03E-476C-948A-C6A1F2148EA4}"/>
              </a:ext>
            </a:extLst>
          </p:cNvPr>
          <p:cNvGrpSpPr/>
          <p:nvPr/>
        </p:nvGrpSpPr>
        <p:grpSpPr>
          <a:xfrm>
            <a:off x="4951357" y="3212977"/>
            <a:ext cx="3799822" cy="2562680"/>
            <a:chOff x="4788023" y="4130714"/>
            <a:chExt cx="4068453" cy="2448273"/>
          </a:xfrm>
        </p:grpSpPr>
        <p:sp>
          <p:nvSpPr>
            <p:cNvPr id="13" name="Afgeronde rechthoek 12">
              <a:hlinkClick r:id="rId4"/>
            </p:cNvPr>
            <p:cNvSpPr/>
            <p:nvPr/>
          </p:nvSpPr>
          <p:spPr>
            <a:xfrm>
              <a:off x="4788023" y="4130714"/>
              <a:ext cx="4068453" cy="2448273"/>
            </a:xfrm>
            <a:prstGeom prst="roundRect">
              <a:avLst>
                <a:gd name="adj" fmla="val 381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75A6D7E1-576C-4F55-BE76-6F9114048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61659" y="4273324"/>
              <a:ext cx="3679418" cy="216305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466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9D2AECF9-A5E9-4801-A7D4-D4D56C0B9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ep 6"/>
          <p:cNvGrpSpPr/>
          <p:nvPr/>
        </p:nvGrpSpPr>
        <p:grpSpPr>
          <a:xfrm>
            <a:off x="5508104" y="140307"/>
            <a:ext cx="3384376" cy="1728192"/>
            <a:chOff x="35496" y="260648"/>
            <a:chExt cx="3384376" cy="1728192"/>
          </a:xfrm>
        </p:grpSpPr>
        <p:sp>
          <p:nvSpPr>
            <p:cNvPr id="5" name="Afgeronde rechthoek 4"/>
            <p:cNvSpPr/>
            <p:nvPr/>
          </p:nvSpPr>
          <p:spPr>
            <a:xfrm>
              <a:off x="35496" y="260648"/>
              <a:ext cx="3384376" cy="1728192"/>
            </a:xfrm>
            <a:prstGeom prst="roundRect">
              <a:avLst>
                <a:gd name="adj" fmla="val 381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Tekstvak 5"/>
            <p:cNvSpPr txBox="1"/>
            <p:nvPr/>
          </p:nvSpPr>
          <p:spPr>
            <a:xfrm>
              <a:off x="179512" y="476672"/>
              <a:ext cx="30243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dirty="0">
                  <a:latin typeface="Arial" panose="020B0604020202020204" pitchFamily="34" charset="0"/>
                  <a:cs typeface="Arial" panose="020B0604020202020204" pitchFamily="34" charset="0"/>
                </a:rPr>
                <a:t>Einde van dit hoofdstuk</a:t>
              </a:r>
            </a:p>
          </p:txBody>
        </p:sp>
      </p:grpSp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805264"/>
            <a:ext cx="780308" cy="94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8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4" ma:contentTypeDescription="Een nieuw document maken." ma:contentTypeScope="" ma:versionID="df26e2361f59d12fcab5caeb108a0da6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2ec27913bf823355671e7e45cf2fbb5d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005E8D-ECC2-48F5-B564-F490B2CCBE68}"/>
</file>

<file path=customXml/itemProps2.xml><?xml version="1.0" encoding="utf-8"?>
<ds:datastoreItem xmlns:ds="http://schemas.openxmlformats.org/officeDocument/2006/customXml" ds:itemID="{0DE9823A-DFC1-4793-9D7D-A146253FCB68}"/>
</file>

<file path=docProps/app.xml><?xml version="1.0" encoding="utf-8"?>
<Properties xmlns="http://schemas.openxmlformats.org/officeDocument/2006/extended-properties" xmlns:vt="http://schemas.openxmlformats.org/officeDocument/2006/docPropsVTypes">
  <TotalTime>4044</TotalTime>
  <Words>275</Words>
  <Application>Microsoft Office PowerPoint</Application>
  <PresentationFormat>Diavoorstelling (4:3)</PresentationFormat>
  <Paragraphs>52</Paragraphs>
  <Slides>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Conny Spijker</dc:creator>
  <cp:lastModifiedBy>Ingrid van der Pasch - Lever</cp:lastModifiedBy>
  <cp:revision>348</cp:revision>
  <cp:lastPrinted>2018-07-20T06:43:01Z</cp:lastPrinted>
  <dcterms:created xsi:type="dcterms:W3CDTF">2018-03-09T07:58:17Z</dcterms:created>
  <dcterms:modified xsi:type="dcterms:W3CDTF">2022-12-31T10:10:15Z</dcterms:modified>
</cp:coreProperties>
</file>